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61" r:id="rId5"/>
    <p:sldId id="260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8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42B14-6487-4594-98E0-3EBD675FBA58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881A7-C606-4FF5-8F58-40C94DF095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72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4125D-48DD-4705-97E1-1527349EBE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1E2646-BFB0-4B8B-A0E0-0D191865EE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C697-AF09-4506-9A24-9338281D2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D012-DCC8-4862-B634-95B5390A49F3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84F8F2-7148-43F1-BE83-FD4EE2D94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B2B052-FD94-48B9-965B-9ACB8C7FC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0CDCE-D511-44C0-8CD7-90DFEAE02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535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8AF23-F7BC-404A-A7B0-28D5C5081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4E76EA-E2F9-45DC-81B7-29DEBC43BE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58F2-9153-4000-984F-E587BC12C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D012-DCC8-4862-B634-95B5390A49F3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54981C-78CB-4996-A182-27012F212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9A0C2D-40AE-458E-AF03-17D3E45E0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0CDCE-D511-44C0-8CD7-90DFEAE02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540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B8458D-586E-400A-9217-5544718813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FD155A-8074-4FEB-9FA8-B53827FC03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D2B67-AEAC-457F-9082-21E074515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D012-DCC8-4862-B634-95B5390A49F3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9FD321-03D9-454E-A8D5-F4D5DA248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6C916-E747-4711-B149-9F6DDB1C0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0CDCE-D511-44C0-8CD7-90DFEAE02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434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1465B7-04E2-46A7-AD2D-2B2CEAB7E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EB79E-0CA9-401E-ABA9-DB5C7376D1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8D4A89-C168-47EE-AC95-8DA421F11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D012-DCC8-4862-B634-95B5390A49F3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C6C2E0-D9FC-4BF9-9BD6-C34256CA1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0D425B-26B4-4DFB-BFEA-B909F9279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0CDCE-D511-44C0-8CD7-90DFEAE02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306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42D36-5C1A-466D-9098-71DCCA073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433939-D5A4-4530-8A9B-5E5DC8C986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2E476B-0A78-459E-B67F-F616D8504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D012-DCC8-4862-B634-95B5390A49F3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F37B5D-4BE4-47A2-B958-E9CFD3ECA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9EDFCE-4B44-4A1C-B76A-AFFFBB096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0CDCE-D511-44C0-8CD7-90DFEAE02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652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9B52-0575-4B54-8909-3CFB1538B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56B918-DC91-4F70-9376-2A56E99F95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7A27C7-BF77-4C39-8B25-F9B02264B2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544B2-60C0-4B4E-A62F-983D27B3A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D012-DCC8-4862-B634-95B5390A49F3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9B1C5D-6FFD-4E48-93A9-6146C7CF9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459D03-B167-4E86-BF04-4DB692605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0CDCE-D511-44C0-8CD7-90DFEAE02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27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F0CD1-F15E-47F0-8747-90763A31C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B778AE-2F44-45A5-A35E-150F1ADB16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43207B-968C-4B55-B2EB-A0E5839B80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C75E38-6A13-4CB2-9546-336A871BA0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E90550-3226-446D-ADDF-2976759061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853704-D579-4837-A0B6-CCBE3932D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D012-DCC8-4862-B634-95B5390A49F3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14A14E-140E-4D00-8372-FFF24775D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AD05DA-0243-4ABE-9D92-608B548E6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0CDCE-D511-44C0-8CD7-90DFEAE02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146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AEAD5A-772A-4C39-A949-50B675F80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717D40-4AA5-4543-AEBA-F9A39D450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D012-DCC8-4862-B634-95B5390A49F3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9A6F9B-4E7E-41B6-ADEC-FA2D99E8B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8F756D-0673-45F4-BED3-866BC08EA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0CDCE-D511-44C0-8CD7-90DFEAE02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046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211788-88FE-4C9A-A92A-48AE77E89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D012-DCC8-4862-B634-95B5390A49F3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23178F-E3DE-45C9-A38D-7CB944185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5EA0B8-7060-455C-89F7-29D85F644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0CDCE-D511-44C0-8CD7-90DFEAE02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377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622EC-D4BF-4CC2-AF0F-F846445AB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CF79D0-6F0F-4688-85EE-9DADA4699E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7937E2-71AA-4BE3-8E2F-B6B0F6D3D4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FCB977-A8F9-4A58-83A8-4238D413F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D012-DCC8-4862-B634-95B5390A49F3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5FF7C5-729B-481D-84F7-DE854FE71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728FC5-2545-414A-B54B-E7C02191F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0CDCE-D511-44C0-8CD7-90DFEAE02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21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AF81F-14D5-4DB2-B899-00FC3572B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6C3740-A3C9-40ED-9465-B732BF4F9F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9452D1-6880-44B4-8B5E-A6532E4014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8DE20D-F96E-4849-A84E-7A2734C2E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D012-DCC8-4862-B634-95B5390A49F3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9ECFDE-88AA-499D-A281-FDC7034D2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062317-6418-49C2-8B32-63845127C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0CDCE-D511-44C0-8CD7-90DFEAE02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801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60CE7A-E64E-45F3-B406-BAF361EF5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E337F1-EB82-497F-AD5F-7BB9C295EA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0F76A7-3F77-4718-975A-4130FDAADE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CD012-DCC8-4862-B634-95B5390A49F3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F4D73-60FE-482F-A77F-3DD76B72EC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D76D80-FAF6-4F43-A849-9BEEA77365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0CDCE-D511-44C0-8CD7-90DFEAE02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369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1F94AEC-5EE6-43E7-92B9-B8C8FEDF6F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68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2EC28C3-B4CD-4767-9EEC-92A0A6D068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988"/>
            <a:ext cx="12192000" cy="661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782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AB35E9DC-361C-45A2-AD5B-3038B4BC25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9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7862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A39D7F2-0008-45F3-85C0-B1F493A596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998"/>
            <a:ext cx="12192000" cy="6760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973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02843DB-3E2A-47F5-922A-31273DB488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4" y="0"/>
            <a:ext cx="123937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1161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56B4A9B-46B7-4C9B-AA8D-C0A13F7D15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844" y="0"/>
            <a:ext cx="118223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986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9227C9B-EEBD-4026-AA57-FD20A556E6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8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2936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CC40127-8191-4C8D-A644-CB17D1ABBC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441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332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02E6399-117C-4ACA-82B0-2B58B59A10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76" y="0"/>
            <a:ext cx="115622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8063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E869DC4-406A-4A5B-A26C-E24958AC06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167" y="0"/>
            <a:ext cx="116716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9793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9139B78-AF18-4955-8318-BF4F1CD34C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04" y="0"/>
            <a:ext cx="121305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815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EC9255B-DE81-4B67-BC49-86097828D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8777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63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41013BF7-46F1-49A8-A2EC-C27E31AB87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145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553BF39-82B1-4C71-97F7-5520E8A697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79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617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D05F54F-FB4F-409A-B077-0562CBBF79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20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2728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68EF6B7-A51F-4662-80F0-7770C8D0A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95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718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208478-0BC1-4C69-9F13-206E1ECAE7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785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ED898EA-BA39-4550-B191-9BD83C851F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711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9C2C426-6FE7-48AE-8772-B69ED2B879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45046" cy="688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4054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0</Words>
  <Application>Microsoft Office PowerPoint</Application>
  <PresentationFormat>Widescreen</PresentationFormat>
  <Paragraphs>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SALISBURY, KELLY J CTR USAF AFOSI AFOSI/DC3/VDP</dc:creator>
  <cp:lastModifiedBy>SALISBURY, KELLY J CTR USAF AFOSI AFOSI/DC3/VDP</cp:lastModifiedBy>
  <cp:revision>4</cp:revision>
  <dcterms:created xsi:type="dcterms:W3CDTF">2025-01-16T17:37:16Z</dcterms:created>
  <dcterms:modified xsi:type="dcterms:W3CDTF">2025-01-16T19:07:46Z</dcterms:modified>
</cp:coreProperties>
</file>